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84" r:id="rId2"/>
    <p:sldId id="282" r:id="rId3"/>
    <p:sldId id="285" r:id="rId4"/>
    <p:sldId id="277" r:id="rId5"/>
    <p:sldId id="278" r:id="rId6"/>
    <p:sldId id="267" r:id="rId7"/>
    <p:sldId id="256" r:id="rId8"/>
    <p:sldId id="259" r:id="rId9"/>
    <p:sldId id="271" r:id="rId10"/>
    <p:sldId id="272" r:id="rId11"/>
    <p:sldId id="257" r:id="rId12"/>
    <p:sldId id="270" r:id="rId13"/>
    <p:sldId id="258" r:id="rId14"/>
    <p:sldId id="273" r:id="rId15"/>
    <p:sldId id="279" r:id="rId16"/>
    <p:sldId id="262" r:id="rId17"/>
    <p:sldId id="260" r:id="rId18"/>
    <p:sldId id="263" r:id="rId19"/>
    <p:sldId id="261" r:id="rId20"/>
    <p:sldId id="266" r:id="rId21"/>
    <p:sldId id="264" r:id="rId22"/>
    <p:sldId id="265" r:id="rId23"/>
    <p:sldId id="268" r:id="rId24"/>
    <p:sldId id="275" r:id="rId25"/>
    <p:sldId id="280" r:id="rId26"/>
    <p:sldId id="274" r:id="rId27"/>
    <p:sldId id="281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1/27/2015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2508409"/>
            <a:ext cx="5943600" cy="2215991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13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bn-BD" sz="13800" b="1" dirty="0" smtClean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13800" b="1" dirty="0">
              <a:solidFill>
                <a:schemeClr val="accent6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39577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0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0" dur="100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2409E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100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2409EB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00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39469"/>
            <a:ext cx="708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কৃষি ক্ষেত্রে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472440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আধুনিক  উপায়ে  চাষাবাদের খবর  চাষিরা রেডিও ও টেলিভিশনে প্রচারিত কৃষি বিষয়ক অনুষ্ঠানে পেয়ে যাচ্ছে।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655" y="900545"/>
            <a:ext cx="3048000" cy="22690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917" y="2334490"/>
            <a:ext cx="3129971" cy="20866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Radio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2559517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984438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84830"/>
            <a:ext cx="4457700" cy="26914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295400"/>
            <a:ext cx="4113126" cy="26703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990600" y="344269"/>
            <a:ext cx="708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কৃষি ক্ষেত্রে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4438471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চাষিরা মোবাইল ফোনে ফোন করেও কৃষি বিষয়ক সমস্যার সমাধান পেয়ে যাচ্ছে।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7600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62" y="1285691"/>
            <a:ext cx="4105383" cy="267670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990600" y="191869"/>
            <a:ext cx="708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কৃষি ক্ষেত্রে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4514671"/>
            <a:ext cx="7924800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চাষিরা ইন্টারনেট ব্যবহার করেও কৃষি বিষয়ক সমস্যার সমাধান পেয়ে যাচ্ছে।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973" y="1285690"/>
            <a:ext cx="4526420" cy="2641784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="" xmlns:p14="http://schemas.microsoft.com/office/powerpoint/2010/main" val="27702423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90792"/>
            <a:ext cx="3352800" cy="2226469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686" y="785794"/>
            <a:ext cx="3940913" cy="2218351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6" name="TextBox 5"/>
          <p:cNvSpPr txBox="1"/>
          <p:nvPr/>
        </p:nvSpPr>
        <p:spPr>
          <a:xfrm>
            <a:off x="142844" y="5581471"/>
            <a:ext cx="8643998" cy="12003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আধুনিক যন্ত্রপাতি দিয়ে নিখুঁতভাবে রোগ নির্ণয়  ও রোগের তথ্য সংরক্ষণ করা যায়। 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76200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চিকিৎসা ক্ষেত্রে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686" y="3143248"/>
            <a:ext cx="3886200" cy="2331720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126200"/>
            <a:ext cx="3352800" cy="2259144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="" xmlns:p14="http://schemas.microsoft.com/office/powerpoint/2010/main" val="34951893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430" y="1309219"/>
            <a:ext cx="4133850" cy="2480310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139"/>
          <a:stretch/>
        </p:blipFill>
        <p:spPr>
          <a:xfrm>
            <a:off x="173180" y="1309219"/>
            <a:ext cx="4110374" cy="2480310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4" name="TextBox 3"/>
          <p:cNvSpPr txBox="1"/>
          <p:nvPr/>
        </p:nvSpPr>
        <p:spPr>
          <a:xfrm>
            <a:off x="838200" y="76200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চিকিৎসা ক্ষেত্রে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5580" y="4763869"/>
            <a:ext cx="8437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দূর থেকে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টেলিফোন/মোবাইল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ব্যবহার করেও স্বাস্থ্য সেবা দেয়া যায়।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58761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4678" y="428604"/>
            <a:ext cx="3076588" cy="9233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2085795"/>
            <a:ext cx="8534400" cy="13234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১।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 তথ্য ও যোগাযোগ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প্রযুক্তি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কোন কোন ক্ষেত্রে কর্মকে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সহজ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করে দিয়েছে?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3800307"/>
            <a:ext cx="8534400" cy="132343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000" b="1" dirty="0">
                <a:latin typeface="NikoshBAN" pitchFamily="2" charset="0"/>
                <a:cs typeface="NikoshBAN" pitchFamily="2" charset="0"/>
              </a:rPr>
              <a:t>২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শিক্ষা ক্ষেত্রে তথ্য 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ও যোগাযোগ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প্রযুক্তিকে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কিভাবে </a:t>
            </a:r>
            <a:endParaRPr lang="bn-BD" sz="40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  ব্যবহার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করা হচ্ছে?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62011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>
                                      <p:cBhvr override="childStyle">
                                        <p:cTn id="23" dur="3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24" dur="3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25" dur="3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6" dur="3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>
                                      <p:cBhvr override="childStyle">
                                        <p:cTn id="28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29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>
                                      <p:cBhvr>
                                        <p:cTn id="30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1" dur="3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0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4" dur="150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1090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150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1090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150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2" grpId="1" build="allAtOnce" animBg="1"/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2" y="833966"/>
            <a:ext cx="3061277" cy="204085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833965"/>
            <a:ext cx="3455629" cy="190923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2" y="3047999"/>
            <a:ext cx="3118191" cy="198784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962400" y="3383340"/>
            <a:ext cx="472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১। যেখানে এটিএম মেশিন আছে সেখানে ব্যাংক কার্ড দিয়ে যেকোনো সময় টাকা তোলা যায়।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200" y="76200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ব্যাংকিং ক্ষেত্রে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5475982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 মোবাইল ব্যাংকিং ও অনলাইন ব্যাংকিং এর মাধ্যমে খুবই দ্রুত ও অতি সহজেই টাকা আদানপ্রদান করা যায়। </a:t>
            </a:r>
            <a:endParaRPr lang="en-US" sz="32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95066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1066800"/>
            <a:ext cx="4603171" cy="2479958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455" y="1066800"/>
            <a:ext cx="4253345" cy="24821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304800" y="3962400"/>
            <a:ext cx="8305800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১। আমরা ঘরে বসে সহজেই পণ্য কেনা-বেচা করতে পারি।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0999" y="177225"/>
            <a:ext cx="8596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কেনা-বেচা </a:t>
            </a:r>
            <a:r>
              <a:rPr lang="bn-BD" sz="3200" b="1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bn-BD" sz="32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ব্যবসা-বানিজ্যে </a:t>
            </a:r>
            <a:r>
              <a:rPr lang="bn-BD" sz="32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sz="32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4724400"/>
            <a:ext cx="8672944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২। ই-মেইল, ফ্যাক্স ইত্যাদির মাধ্যমে ব্যবসা-বানিজ্যের চুক্তি সম্পাদন করা যায়। </a:t>
            </a:r>
            <a:endParaRPr lang="en-US" sz="32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51171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4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865909"/>
            <a:ext cx="7848600" cy="42615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33400" y="5334000"/>
            <a:ext cx="8458200" cy="120032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 এর মাধ্যমে ঘরে বসেই আয় করা সম্ভব।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1" y="177225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কর্ম সংস্থানে  </a:t>
            </a:r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03492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1057046"/>
            <a:ext cx="2057400" cy="2460459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8" name="TextBox 7"/>
          <p:cNvSpPr txBox="1"/>
          <p:nvPr/>
        </p:nvSpPr>
        <p:spPr>
          <a:xfrm>
            <a:off x="457200" y="5505271"/>
            <a:ext cx="8153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এখন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দ্রুত ও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সহজে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বিভিন্ন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ধরনের বিল পরিশোধের কাজ করা যায়।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45" y="1046017"/>
            <a:ext cx="2305056" cy="242454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50" y="2714620"/>
            <a:ext cx="3737011" cy="24384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1" name="TextBox 10"/>
          <p:cNvSpPr txBox="1"/>
          <p:nvPr/>
        </p:nvSpPr>
        <p:spPr>
          <a:xfrm>
            <a:off x="990601" y="177225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বিল পরিশোধে  </a:t>
            </a:r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27421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295870"/>
            <a:ext cx="2313709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পরিচিতি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2040" y="4510169"/>
            <a:ext cx="5029200" cy="206210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মীর রফিউল ইসলাম</a:t>
            </a:r>
          </a:p>
          <a:p>
            <a:r>
              <a:rPr lang="bn-BD" sz="32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সহকারী শিক্ষক (কম্পিউটার শিক্ষা )</a:t>
            </a:r>
          </a:p>
          <a:p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সাতক্ষীরা পুলিশ লাইন মাধ্য:বিদ্যালয়</a:t>
            </a:r>
          </a:p>
          <a:p>
            <a:r>
              <a:rPr lang="bn-BD" sz="32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সাতক্ষীরা।</a:t>
            </a:r>
            <a:endParaRPr lang="en-US" sz="32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1636853"/>
            <a:ext cx="5143536" cy="206210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বিষয়ঃ তথ্য ও যোগাযোগ প্রযুক্তি</a:t>
            </a:r>
          </a:p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অধ্যায়ঃ ১ম </a:t>
            </a:r>
            <a:endParaRPr lang="en-US" sz="32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৮ম </a:t>
            </a:r>
            <a:endParaRPr lang="en-US" sz="32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সময়ঃ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৫০ মিনিট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43912" y="3854239"/>
            <a:ext cx="2202873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উপস্থাপনায়-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5721" y="919462"/>
            <a:ext cx="1071570" cy="58477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পাঠ</a:t>
            </a:r>
          </a:p>
        </p:txBody>
      </p:sp>
    </p:spTree>
    <p:extLst>
      <p:ext uri="{BB962C8B-B14F-4D97-AF65-F5344CB8AC3E}">
        <p14:creationId xmlns="" xmlns:p14="http://schemas.microsoft.com/office/powerpoint/2010/main" val="17164321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6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1"/>
            <a:ext cx="3614734" cy="225723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17361"/>
            <a:ext cx="4306042" cy="226883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TextBox 4"/>
          <p:cNvSpPr txBox="1"/>
          <p:nvPr/>
        </p:nvSpPr>
        <p:spPr>
          <a:xfrm>
            <a:off x="955965" y="50039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অফিসে  </a:t>
            </a:r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4572000"/>
            <a:ext cx="8153399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অফিসে তথ্য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ও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যোগাযোগ প্রযুক্তির ব্যবহার কাজকে স্বচ্ছ , দ্রুত ও সহজ করে দিয়েছে।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3592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470" y="2819400"/>
            <a:ext cx="2751454" cy="20635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110193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প্রচার ও গণমাধ্যমে  </a:t>
            </a:r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old-tv1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61844"/>
            <a:ext cx="1994142" cy="2364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Radio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26" y="721888"/>
            <a:ext cx="2131974" cy="1904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035" y="886294"/>
            <a:ext cx="2328889" cy="17466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90" y="2846374"/>
            <a:ext cx="3259963" cy="20573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7927" y="5089451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প্রচার ও গণমাধ্যমে অতি দ্রুত ও সহজে তথ্য পেয়ে যাচ্ছি। </a:t>
            </a:r>
            <a:endParaRPr lang="en-US" sz="36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62635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394" b="5955"/>
          <a:stretch/>
        </p:blipFill>
        <p:spPr>
          <a:xfrm>
            <a:off x="500034" y="1071546"/>
            <a:ext cx="3841880" cy="228395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094510"/>
            <a:ext cx="3654330" cy="228395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04800" y="4057471"/>
            <a:ext cx="84374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>
                <a:latin typeface="NikoshBAN" pitchFamily="2" charset="0"/>
                <a:cs typeface="NikoshBAN" pitchFamily="2" charset="0"/>
              </a:rPr>
              <a:t>তথ্য ও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যোগাযোগ প্রযুক্তি সামাজিক যোগাযোগ ও বিভিন্ন ধরনের নেটওয়ার্ক তৈরি সহজ করে দিয়েছে।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177225"/>
            <a:ext cx="8437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সামাজিক যোগাযোগে</a:t>
            </a:r>
            <a:r>
              <a:rPr lang="bn-BD" sz="36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56646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2" y="992868"/>
            <a:ext cx="2590798" cy="22838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295400" y="177225"/>
            <a:ext cx="6705601" cy="646331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বিনোদনে</a:t>
            </a:r>
            <a:r>
              <a:rPr lang="bn-BD" sz="36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7346"/>
          <a:stretch/>
        </p:blipFill>
        <p:spPr>
          <a:xfrm>
            <a:off x="4343400" y="992867"/>
            <a:ext cx="3886200" cy="21342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824" t="5557" r="5345" b="6223"/>
          <a:stretch/>
        </p:blipFill>
        <p:spPr>
          <a:xfrm>
            <a:off x="533402" y="3886200"/>
            <a:ext cx="2743198" cy="19738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962400" y="3551738"/>
            <a:ext cx="4648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মোবাইলে ও কম্পিউটারে গেইম উপভোগ করা , গান শোনা , টেলিভিশনে বিনোদনমুলক অনুষ্ঠান দেখা ইত্যাদি।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10882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838200"/>
            <a:ext cx="2809008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54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r>
              <a:rPr lang="bn-BD" sz="36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2357430"/>
            <a:ext cx="8429684" cy="212365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“ তথ্য </a:t>
            </a:r>
            <a:r>
              <a:rPr lang="bn-BD" sz="4400" b="1" dirty="0">
                <a:latin typeface="NikoshBAN" pitchFamily="2" charset="0"/>
                <a:cs typeface="NikoshBAN" pitchFamily="2" charset="0"/>
              </a:rPr>
              <a:t>ও যোগাযোগ প্রযুক্তি আমাদের দৈনন্দিন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জীবনের কার্যক্রমকে সহজ ও গতিময় করে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দিয়েছে।”  -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উত্তরের স্বপক্ষে যুক্তি দাও।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12636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400"/>
                            </p:stCondLst>
                            <p:childTnLst>
                              <p:par>
                                <p:cTn id="9" presetID="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5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2800" y="600670"/>
            <a:ext cx="1981200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54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1785926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১। এটিএম মেশিন কোন ক্ষেত্রে ব্যবহার করা হয়?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1945" y="2500306"/>
            <a:ext cx="7024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>
                <a:latin typeface="NikoshBAN" pitchFamily="2" charset="0"/>
                <a:cs typeface="NikoshBAN" pitchFamily="2" charset="0"/>
              </a:rPr>
              <a:t>২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। ঘরে বসে কিভাবে আয় করা সম্ভব?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3214686"/>
            <a:ext cx="853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৩। কোন যন্ত্র ব্যবহার করে শরীরের ভেতরের ত্রিমাত্রিক </a:t>
            </a:r>
          </a:p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   ছবি তৈরি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করা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?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2910" y="4429132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৪। কৃষকেরা কোন প্রযুক্তি ব্যবহার করে কৃষি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তথ্য পেতে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 </a:t>
            </a:r>
          </a:p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  পারে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?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65828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6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512874"/>
            <a:ext cx="8643998" cy="1446550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“তথ্য </a:t>
            </a:r>
            <a:r>
              <a:rPr lang="bn-BD" sz="4400" b="1" dirty="0">
                <a:latin typeface="NikoshBAN" pitchFamily="2" charset="0"/>
                <a:cs typeface="NikoshBAN" pitchFamily="2" charset="0"/>
              </a:rPr>
              <a:t>ও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যোগাযোগ প্রযুক্তি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বিভিন্ন ক্ষেত্রে এ দেশকে নানাভাবে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বদলে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দিচ্ছে।”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ব্যাখ্যা কর।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3200" y="1057870"/>
            <a:ext cx="2809008" cy="92333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বাড়ীর কাজ</a:t>
            </a:r>
            <a:r>
              <a:rPr lang="bn-BD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43764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2362200"/>
            <a:ext cx="495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b="1" dirty="0" smtClean="0">
                <a:latin typeface="NikoshBAN" pitchFamily="2" charset="0"/>
                <a:cs typeface="NikoshBAN" pitchFamily="2" charset="0"/>
              </a:rPr>
              <a:t>সবাইকে ধন্যবাদ 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5334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658" b="9738"/>
          <a:stretch/>
        </p:blipFill>
        <p:spPr>
          <a:xfrm>
            <a:off x="214282" y="214290"/>
            <a:ext cx="1852594" cy="24288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5072074"/>
            <a:ext cx="2357454" cy="15634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60" y="214290"/>
            <a:ext cx="3786214" cy="24288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88" y="2928934"/>
            <a:ext cx="2214579" cy="17859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6" y="214290"/>
            <a:ext cx="1776394" cy="2428892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2928934"/>
            <a:ext cx="2393792" cy="185738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926" y="2928934"/>
            <a:ext cx="3286148" cy="17859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2857488" y="5214950"/>
            <a:ext cx="6000792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800" dirty="0" smtClean="0"/>
              <a:t>ছবিতে তোমরা কী দেখতে পাচ্ছো ?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1043601"/>
            <a:ext cx="47244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আমাদের আজকের পাঠের বিষয়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85852" y="3429000"/>
            <a:ext cx="6324600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8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গুরুত্ব 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Bent Arrow 6">
            <a:hlinkClick r:id="rId2" action="ppaction://hlinksldjump"/>
          </p:cNvPr>
          <p:cNvSpPr/>
          <p:nvPr/>
        </p:nvSpPr>
        <p:spPr>
          <a:xfrm rot="5400000">
            <a:off x="7893867" y="5536421"/>
            <a:ext cx="1071570" cy="85725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18908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9000" y="457200"/>
            <a:ext cx="228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শিখনফল  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2057400"/>
            <a:ext cx="502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শিক্ষার্থীরা-   </a:t>
            </a:r>
            <a:endParaRPr lang="en-US" sz="40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2941812"/>
            <a:ext cx="75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১। বিভিন্ন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ক্ষেত্রে তথ্য ও যোগাযোগ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প্রযুক্তির ব্যবহার সম্পর্কে বলতে পারবে।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4267200"/>
            <a:ext cx="75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>
                <a:latin typeface="NikoshBAN" pitchFamily="2" charset="0"/>
                <a:cs typeface="NikoshBAN" pitchFamily="2" charset="0"/>
              </a:rPr>
              <a:t>২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তথ্য ও যোগাযোগ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প্রযুক্তির গুরুত্ব ব্যাখ্যা করতে পারবে।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88507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9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658" b="9738"/>
          <a:stretch/>
        </p:blipFill>
        <p:spPr>
          <a:xfrm>
            <a:off x="76200" y="838200"/>
            <a:ext cx="3276599" cy="24603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050" y="752475"/>
            <a:ext cx="2190750" cy="32861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456848"/>
            <a:ext cx="3276600" cy="26786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609600" y="0"/>
            <a:ext cx="723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যোগাযোগে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05200" y="2667000"/>
            <a:ext cx="3067064" cy="34163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 ব্যবহার  করে আমরা সহজেই একে অপরের সাথে যোগাযোগ করতে পারি।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7065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914400"/>
            <a:ext cx="3718560" cy="24808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07" y="914400"/>
            <a:ext cx="3675393" cy="24808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52400" y="3733800"/>
            <a:ext cx="8610600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১। মাল্টিমিডিয়ার সাহায্যে শিক্ষার্থীরা জটিল বিষয় সহজেই বুঝতে পারে ও শিক্ষা গ্রহণ আনন্দদায়ক হয়।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0600" y="115669"/>
            <a:ext cx="662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শিক্ষায়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4953000"/>
            <a:ext cx="8563004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২। কম্পিউটার  ল্যাবে  শিক্ষার্থীরা  হাতে কলমে </a:t>
            </a:r>
            <a:r>
              <a:rPr lang="bn-BD" sz="32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</a:t>
            </a:r>
            <a:r>
              <a:rPr lang="bn-BD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ব্যবহার  শিখতে পারে।</a:t>
            </a:r>
            <a:endParaRPr lang="en-US" sz="32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</a:t>
            </a:r>
            <a:endParaRPr lang="en-US" sz="32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80227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9" y="819491"/>
            <a:ext cx="4447309" cy="19477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3" y="3048000"/>
            <a:ext cx="4648200" cy="28863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000628" y="3300224"/>
            <a:ext cx="39290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মোবাইল ফোন ও ইন্টারনেট ব্যবহার করে খুবই দ্রুত ও অতি সহজেই বিভিন্ন পরীক্ষার ফলাফল পেয়ে যাই।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115669"/>
            <a:ext cx="662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শিক্ষায়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9" y="796636"/>
            <a:ext cx="3195413" cy="24527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1657299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7526" y="304800"/>
            <a:ext cx="6932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শিক্ষায়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45" y="1295400"/>
            <a:ext cx="4047000" cy="24416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199" y="1295400"/>
            <a:ext cx="3243575" cy="24416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23454" y="4419600"/>
            <a:ext cx="7924800" cy="120032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ইন্টারনেটে বিভিন্ন ধরণের বই পড়া যায় ও টেলিভিশনে দূরপাঠের মাধ্যমে শিক্ষা গ্রহণ করা যায়।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85916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1635</TotalTime>
  <Words>593</Words>
  <Application>Microsoft Office PowerPoint</Application>
  <PresentationFormat>On-screen Show (4:3)</PresentationFormat>
  <Paragraphs>74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Trek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</dc:creator>
  <cp:lastModifiedBy>1234</cp:lastModifiedBy>
  <cp:revision>171</cp:revision>
  <dcterms:created xsi:type="dcterms:W3CDTF">2006-08-16T00:00:00Z</dcterms:created>
  <dcterms:modified xsi:type="dcterms:W3CDTF">2015-01-27T05:11:17Z</dcterms:modified>
</cp:coreProperties>
</file>